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89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07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98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76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094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854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06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43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01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516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90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AFE35A7-EAAF-4316-8164-19CCD9646EF0}" type="datetimeFigureOut">
              <a:rPr lang="pt-BR" smtClean="0"/>
              <a:t>14/05/2020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048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1911E-E09B-4535-BE0D-438A9DC3F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053" y="1351722"/>
            <a:ext cx="11589894" cy="3412407"/>
          </a:xfrm>
        </p:spPr>
        <p:txBody>
          <a:bodyPr/>
          <a:lstStyle/>
          <a:p>
            <a:r>
              <a:rPr lang="pt-BR" b="1" i="1" dirty="0">
                <a:solidFill>
                  <a:schemeClr val="bg1"/>
                </a:solidFill>
              </a:rPr>
              <a:t>Team BRIDGES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12C233-C8DF-47C0-900D-FF9FA9235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pt-BR" b="1" dirty="0"/>
              <a:t>Arthur Cardoso</a:t>
            </a:r>
          </a:p>
          <a:p>
            <a:pPr algn="r"/>
            <a:r>
              <a:rPr lang="pt-BR" b="1" dirty="0"/>
              <a:t>Daniel Delgado</a:t>
            </a:r>
          </a:p>
          <a:p>
            <a:pPr algn="r"/>
            <a:r>
              <a:rPr lang="pt-BR" b="1" dirty="0"/>
              <a:t>Sabrina Calado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143CC64-BB76-4026-A89E-A6434A3EA02A}"/>
              </a:ext>
            </a:extLst>
          </p:cNvPr>
          <p:cNvSpPr txBox="1">
            <a:spLocks/>
          </p:cNvSpPr>
          <p:nvPr/>
        </p:nvSpPr>
        <p:spPr>
          <a:xfrm>
            <a:off x="1524000" y="5844209"/>
            <a:ext cx="9144000" cy="7705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FATEC – SJC</a:t>
            </a:r>
          </a:p>
          <a:p>
            <a:r>
              <a:rPr lang="pt-BR" dirty="0"/>
              <a:t>2020</a:t>
            </a:r>
          </a:p>
        </p:txBody>
      </p:sp>
      <p:pic>
        <p:nvPicPr>
          <p:cNvPr id="7" name="Gravação">
            <a:hlinkClick r:id="" action="ppaction://media"/>
            <a:extLst>
              <a:ext uri="{FF2B5EF4-FFF2-40B4-BE49-F238E27FC236}">
                <a16:creationId xmlns:a16="http://schemas.microsoft.com/office/drawing/2014/main" id="{05DF45D1-8A07-43C5-8DBE-B411719CC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1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E613C-4A94-4F96-9472-52950523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TELA: CADASTRO DE FUNCIONÁRIOS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C48433D-8DCD-4997-B7B5-CD825D98E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33207" y="1951576"/>
            <a:ext cx="7525587" cy="4847849"/>
          </a:xfrm>
          <a:prstGeom prst="rect">
            <a:avLst/>
          </a:prstGeom>
        </p:spPr>
      </p:pic>
      <p:pic>
        <p:nvPicPr>
          <p:cNvPr id="7" name="Gravação (10)">
            <a:hlinkClick r:id="" action="ppaction://media"/>
            <a:extLst>
              <a:ext uri="{FF2B5EF4-FFF2-40B4-BE49-F238E27FC236}">
                <a16:creationId xmlns:a16="http://schemas.microsoft.com/office/drawing/2014/main" id="{7D4D589E-041E-4EC0-B1B4-232EBFA858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5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68867-CD45-49EC-AB05-694B216B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DÚVIDAS ou sugestões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EE7EDB-C507-43CD-844B-B0B2B6D90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Contato:</a:t>
            </a:r>
          </a:p>
          <a:p>
            <a:endParaRPr lang="pt-BR" dirty="0"/>
          </a:p>
          <a:p>
            <a:pPr marL="0" indent="0" algn="ctr">
              <a:buNone/>
            </a:pPr>
            <a:br>
              <a:rPr lang="pt-BR" dirty="0"/>
            </a:br>
            <a:br>
              <a:rPr lang="pt-BR" dirty="0"/>
            </a:br>
            <a:r>
              <a:rPr lang="pt-BR" dirty="0"/>
              <a:t>daniel.delgado.rocha@gmail.com</a:t>
            </a:r>
          </a:p>
        </p:txBody>
      </p:sp>
      <p:pic>
        <p:nvPicPr>
          <p:cNvPr id="5" name="Gravação (11)">
            <a:hlinkClick r:id="" action="ppaction://media"/>
            <a:extLst>
              <a:ext uri="{FF2B5EF4-FFF2-40B4-BE49-F238E27FC236}">
                <a16:creationId xmlns:a16="http://schemas.microsoft.com/office/drawing/2014/main" id="{330C2535-6F4A-4FFF-B8FA-B0F7BCAAE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9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xplosão: 14 Pontos 5">
            <a:extLst>
              <a:ext uri="{FF2B5EF4-FFF2-40B4-BE49-F238E27FC236}">
                <a16:creationId xmlns:a16="http://schemas.microsoft.com/office/drawing/2014/main" id="{9D764B56-0BE9-41D5-BA7A-FFA131B497CF}"/>
              </a:ext>
            </a:extLst>
          </p:cNvPr>
          <p:cNvSpPr/>
          <p:nvPr/>
        </p:nvSpPr>
        <p:spPr>
          <a:xfrm>
            <a:off x="1265582" y="450574"/>
            <a:ext cx="9660835" cy="560567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dirty="0"/>
              <a:t>Briefing</a:t>
            </a:r>
          </a:p>
        </p:txBody>
      </p:sp>
      <p:pic>
        <p:nvPicPr>
          <p:cNvPr id="3" name="Gravação (2)">
            <a:hlinkClick r:id="" action="ppaction://media"/>
            <a:extLst>
              <a:ext uri="{FF2B5EF4-FFF2-40B4-BE49-F238E27FC236}">
                <a16:creationId xmlns:a16="http://schemas.microsoft.com/office/drawing/2014/main" id="{3697252E-707F-4B1B-844F-82F9E595C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1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9D34D-72C7-4F00-9AF3-EFD760F6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SCRUM: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PROJECT REVIEW</a:t>
            </a:r>
          </a:p>
        </p:txBody>
      </p:sp>
      <p:pic>
        <p:nvPicPr>
          <p:cNvPr id="1028" name="Picture 4" descr="Resultado de imagem para scrum review post its">
            <a:extLst>
              <a:ext uri="{FF2B5EF4-FFF2-40B4-BE49-F238E27FC236}">
                <a16:creationId xmlns:a16="http://schemas.microsoft.com/office/drawing/2014/main" id="{729EA344-BCCB-4B9D-9F23-AEED85A64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" t="2998" r="2077" b="3794"/>
          <a:stretch/>
        </p:blipFill>
        <p:spPr bwMode="auto">
          <a:xfrm>
            <a:off x="5698438" y="2199860"/>
            <a:ext cx="5763500" cy="38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643F4B-C9A8-419B-B5C6-BD0E6087B421}"/>
              </a:ext>
            </a:extLst>
          </p:cNvPr>
          <p:cNvSpPr txBox="1">
            <a:spLocks/>
          </p:cNvSpPr>
          <p:nvPr/>
        </p:nvSpPr>
        <p:spPr>
          <a:xfrm>
            <a:off x="332500" y="2011680"/>
            <a:ext cx="5314121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u="sng" dirty="0"/>
              <a:t>Continuar</a:t>
            </a:r>
          </a:p>
          <a:p>
            <a:pPr lvl="1"/>
            <a:r>
              <a:rPr lang="pt-BR" sz="2400" dirty="0"/>
              <a:t>Adaptabilidade (checkpoints)</a:t>
            </a:r>
          </a:p>
          <a:p>
            <a:pPr lvl="1"/>
            <a:r>
              <a:rPr lang="pt-BR" sz="2400" dirty="0"/>
              <a:t>Linguagem e Ferramentas (IDE, sites de ajuda)</a:t>
            </a:r>
          </a:p>
          <a:p>
            <a:pPr marL="228600" lvl="1" indent="0">
              <a:buFont typeface="Wingdings" pitchFamily="2" charset="2"/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400" u="sng" dirty="0"/>
              <a:t>Melhorar </a:t>
            </a:r>
          </a:p>
          <a:p>
            <a:pPr lvl="1"/>
            <a:r>
              <a:rPr lang="pt-BR" sz="2400" dirty="0"/>
              <a:t>Planejamento</a:t>
            </a:r>
          </a:p>
          <a:p>
            <a:pPr lvl="1"/>
            <a:r>
              <a:rPr lang="pt-BR" sz="2400" dirty="0"/>
              <a:t>Padronização</a:t>
            </a:r>
          </a:p>
          <a:p>
            <a:pPr lvl="1"/>
            <a:r>
              <a:rPr lang="pt-BR" sz="2400" dirty="0"/>
              <a:t>Gestão do tempo</a:t>
            </a:r>
          </a:p>
          <a:p>
            <a:pPr marL="228600" lvl="1" indent="0" algn="ctr">
              <a:buFont typeface="Wingdings" pitchFamily="2" charset="2"/>
              <a:buNone/>
            </a:pPr>
            <a:endParaRPr lang="pt-BR" dirty="0"/>
          </a:p>
        </p:txBody>
      </p:sp>
      <p:pic>
        <p:nvPicPr>
          <p:cNvPr id="6" name="Gravação (13)">
            <a:hlinkClick r:id="" action="ppaction://media"/>
            <a:extLst>
              <a:ext uri="{FF2B5EF4-FFF2-40B4-BE49-F238E27FC236}">
                <a16:creationId xmlns:a16="http://schemas.microsoft.com/office/drawing/2014/main" id="{142006CB-1144-433F-8FA8-C5CA72BE52E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45.979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3124200"/>
            <a:ext cx="609600" cy="609600"/>
          </a:xfrm>
          <a:prstGeom prst="rect">
            <a:avLst/>
          </a:prstGeom>
        </p:spPr>
      </p:pic>
      <p:pic>
        <p:nvPicPr>
          <p:cNvPr id="8" name="Gravação (12)">
            <a:hlinkClick r:id="" action="ppaction://media"/>
            <a:extLst>
              <a:ext uri="{FF2B5EF4-FFF2-40B4-BE49-F238E27FC236}">
                <a16:creationId xmlns:a16="http://schemas.microsoft.com/office/drawing/2014/main" id="{9C9F2279-0FEC-4393-A113-1C44000247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37198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2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0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152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3B0C5-DAC1-4423-95FC-D101978A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Minimum Viable Product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60F53C-56F4-4715-AF0D-BFC23B0DE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602" y="1885700"/>
            <a:ext cx="8374797" cy="4780888"/>
          </a:xfrm>
          <a:prstGeom prst="rect">
            <a:avLst/>
          </a:prstGeom>
        </p:spPr>
      </p:pic>
      <p:pic>
        <p:nvPicPr>
          <p:cNvPr id="5" name="Gravação (4)">
            <a:hlinkClick r:id="" action="ppaction://media"/>
            <a:extLst>
              <a:ext uri="{FF2B5EF4-FFF2-40B4-BE49-F238E27FC236}">
                <a16:creationId xmlns:a16="http://schemas.microsoft.com/office/drawing/2014/main" id="{603A59F5-97D5-45BB-BA5A-38C077DB4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1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53935-4578-4720-A9C2-724C0D8F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 RELACIONAL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DC1086-259A-447D-8733-AB9A44A1B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2411895"/>
            <a:ext cx="11982450" cy="3810000"/>
          </a:xfrm>
          <a:prstGeom prst="rect">
            <a:avLst/>
          </a:prstGeom>
        </p:spPr>
      </p:pic>
      <p:pic>
        <p:nvPicPr>
          <p:cNvPr id="5" name="Gravação (5)">
            <a:hlinkClick r:id="" action="ppaction://media"/>
            <a:extLst>
              <a:ext uri="{FF2B5EF4-FFF2-40B4-BE49-F238E27FC236}">
                <a16:creationId xmlns:a16="http://schemas.microsoft.com/office/drawing/2014/main" id="{6BB38594-D3BF-45F3-907A-5DFC06270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3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8454A-507E-4B94-BAE3-81D4CECC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Tela: Login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7CE136-84E3-4775-B7DE-6DB8E5B7B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222" y="1906842"/>
            <a:ext cx="7685556" cy="4807941"/>
          </a:xfrm>
          <a:prstGeom prst="rect">
            <a:avLst/>
          </a:prstGeom>
        </p:spPr>
      </p:pic>
      <p:pic>
        <p:nvPicPr>
          <p:cNvPr id="5" name="Gravação (6)">
            <a:hlinkClick r:id="" action="ppaction://media"/>
            <a:extLst>
              <a:ext uri="{FF2B5EF4-FFF2-40B4-BE49-F238E27FC236}">
                <a16:creationId xmlns:a16="http://schemas.microsoft.com/office/drawing/2014/main" id="{0A212ADF-F08D-460E-B84C-F1A591166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6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D5D30-4589-47A7-AFFB-786CC27F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TELA INICIAL: 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GANTT + HORAS DISPONIVÉIS</a:t>
            </a:r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B8AA63C-6179-4D5D-9136-4B856B68A704}"/>
              </a:ext>
            </a:extLst>
          </p:cNvPr>
          <p:cNvGrpSpPr/>
          <p:nvPr/>
        </p:nvGrpSpPr>
        <p:grpSpPr>
          <a:xfrm>
            <a:off x="2633755" y="1895059"/>
            <a:ext cx="6886237" cy="4962941"/>
            <a:chOff x="1667058" y="1895059"/>
            <a:chExt cx="5873319" cy="4431087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7534B39-34ED-441D-85E0-D0E9918F3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17"/>
            <a:stretch/>
          </p:blipFill>
          <p:spPr>
            <a:xfrm>
              <a:off x="1667058" y="1895059"/>
              <a:ext cx="5873319" cy="443108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E615E6C-963B-40F6-B744-FFAD2E91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9683" y="2832366"/>
              <a:ext cx="2929478" cy="877591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F3BBA49-330C-40C2-B8CE-165AC9D38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9683" y="3709957"/>
              <a:ext cx="5790805" cy="257819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022206B-98DF-4D87-ADEF-618DE39EB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621" y="2832366"/>
              <a:ext cx="2838869" cy="877591"/>
            </a:xfrm>
            <a:prstGeom prst="rect">
              <a:avLst/>
            </a:prstGeom>
          </p:spPr>
        </p:pic>
      </p:grpSp>
      <p:pic>
        <p:nvPicPr>
          <p:cNvPr id="5" name="Gravação (7)">
            <a:hlinkClick r:id="" action="ppaction://media"/>
            <a:extLst>
              <a:ext uri="{FF2B5EF4-FFF2-40B4-BE49-F238E27FC236}">
                <a16:creationId xmlns:a16="http://schemas.microsoft.com/office/drawing/2014/main" id="{165DBEC0-26E2-4877-A3DF-E817F6BFCF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67126-59BA-4BF2-A700-7E11E313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TELA: CADASTRO DE PROJETOS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7CA205-DFB0-4981-A6C1-822F71E5A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147" y="1870743"/>
            <a:ext cx="7641707" cy="4952958"/>
          </a:xfrm>
          <a:prstGeom prst="rect">
            <a:avLst/>
          </a:prstGeom>
        </p:spPr>
      </p:pic>
      <p:pic>
        <p:nvPicPr>
          <p:cNvPr id="5" name="Gravação (8)">
            <a:hlinkClick r:id="" action="ppaction://media"/>
            <a:extLst>
              <a:ext uri="{FF2B5EF4-FFF2-40B4-BE49-F238E27FC236}">
                <a16:creationId xmlns:a16="http://schemas.microsoft.com/office/drawing/2014/main" id="{A4A8A095-9517-4BC6-95FA-A817EA07A3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CA057-B835-4B30-96FA-45DF062F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TELA:CADASTRO DE TAREFAS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BBA560-73D7-46BD-91F3-F73556745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168" y="1837241"/>
            <a:ext cx="7713664" cy="4957842"/>
          </a:xfrm>
          <a:prstGeom prst="rect">
            <a:avLst/>
          </a:prstGeom>
        </p:spPr>
      </p:pic>
      <p:pic>
        <p:nvPicPr>
          <p:cNvPr id="5" name="Gravação (9)">
            <a:hlinkClick r:id="" action="ppaction://media"/>
            <a:extLst>
              <a:ext uri="{FF2B5EF4-FFF2-40B4-BE49-F238E27FC236}">
                <a16:creationId xmlns:a16="http://schemas.microsoft.com/office/drawing/2014/main" id="{7BDEC3CD-A61D-48C9-A0AA-E09D2F9A9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6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 Tiras">
  <a:themeElements>
    <a:clrScheme name="Em Tir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Em Tir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m Tir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TM03090430[[fn=Em Tiras]]</Template>
  <TotalTime>397</TotalTime>
  <Words>86</Words>
  <Application>Microsoft Office PowerPoint</Application>
  <PresentationFormat>Widescreen</PresentationFormat>
  <Paragraphs>27</Paragraphs>
  <Slides>11</Slides>
  <Notes>0</Notes>
  <HiddenSlides>0</HiddenSlides>
  <MMClips>12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Corbel</vt:lpstr>
      <vt:lpstr>Wingdings</vt:lpstr>
      <vt:lpstr>Em Tiras</vt:lpstr>
      <vt:lpstr>Team BRIDGES</vt:lpstr>
      <vt:lpstr>Apresentação do PowerPoint</vt:lpstr>
      <vt:lpstr>SCRUM: PROJECT REVIEW</vt:lpstr>
      <vt:lpstr>Minimum Viable Product</vt:lpstr>
      <vt:lpstr>MODELO RELACIONAL</vt:lpstr>
      <vt:lpstr>Tela: Login</vt:lpstr>
      <vt:lpstr> TELA INICIAL:  GANTT + HORAS DISPONIVÉIS</vt:lpstr>
      <vt:lpstr>TELA: CADASTRO DE PROJETOS</vt:lpstr>
      <vt:lpstr>TELA:CADASTRO DE TAREFAS</vt:lpstr>
      <vt:lpstr>TELA: CADASTRO DE FUNCIONÁRIOS</vt:lpstr>
      <vt:lpstr>DÚVIDAS ou sugestões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BRIDGES – NECTO</dc:title>
  <dc:creator>Daniel Delgado</dc:creator>
  <cp:lastModifiedBy>Daniel Delgado</cp:lastModifiedBy>
  <cp:revision>22</cp:revision>
  <dcterms:created xsi:type="dcterms:W3CDTF">2020-03-11T22:12:08Z</dcterms:created>
  <dcterms:modified xsi:type="dcterms:W3CDTF">2020-05-15T01:00:01Z</dcterms:modified>
</cp:coreProperties>
</file>